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0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3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0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5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2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3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1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1960-E1D9-475C-BECD-8F4E1EC7E44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B5B2-C90F-4703-8ABA-AA9EEEE11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outu.be/f_bD5SysAMk?list=PLex1ABIduQCn4KrQBHp4EKOXkoAnlGrE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youtu.be/eWXOurnVTYg?list=PLex1ABIduQCmp1tReZ8quhBBGqb-8NE2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youtu.be/4vUBsTJYK28?list=PLex1ABIduQClLtwYJAHS_MAIc2ec_OTT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youtu.be/GUugDgo9SJ4?list=PLXXlw5bZYnCqtq03LaaeNuxAcHozkUfa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Self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Self Regulation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691" y="3820872"/>
            <a:ext cx="3494191" cy="232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2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self-regulate?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Move around</a:t>
            </a:r>
          </a:p>
          <a:p>
            <a:r>
              <a:rPr lang="en-US" dirty="0"/>
              <a:t>Take deep breaths</a:t>
            </a:r>
          </a:p>
          <a:p>
            <a:r>
              <a:rPr lang="en-US" dirty="0"/>
              <a:t>Count to 10</a:t>
            </a:r>
          </a:p>
          <a:p>
            <a:r>
              <a:rPr lang="en-US" dirty="0"/>
              <a:t>Talk to a friend</a:t>
            </a:r>
          </a:p>
          <a:p>
            <a:r>
              <a:rPr lang="en-US" dirty="0"/>
              <a:t>Use positive self-talk</a:t>
            </a:r>
          </a:p>
          <a:p>
            <a:r>
              <a:rPr lang="en-US" dirty="0"/>
              <a:t>Get a drink</a:t>
            </a:r>
          </a:p>
          <a:p>
            <a:r>
              <a:rPr lang="en-US" dirty="0"/>
              <a:t>Take a break/rest</a:t>
            </a:r>
          </a:p>
          <a:p>
            <a:r>
              <a:rPr lang="en-US" dirty="0"/>
              <a:t>Distract yourself</a:t>
            </a:r>
          </a:p>
          <a:p>
            <a:r>
              <a:rPr lang="en-US" dirty="0"/>
              <a:t>What else???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788911"/>
            <a:ext cx="35337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04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Self-Regulation?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ability to manage your </a:t>
            </a:r>
            <a:r>
              <a:rPr lang="en-US" dirty="0">
                <a:solidFill>
                  <a:srgbClr val="0070C0"/>
                </a:solidFill>
              </a:rPr>
              <a:t>emotions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behavior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Learning to </a:t>
            </a:r>
            <a:r>
              <a:rPr lang="en-US" u="sng" dirty="0"/>
              <a:t>not</a:t>
            </a:r>
            <a:r>
              <a:rPr lang="en-US" dirty="0"/>
              <a:t> be impulsive when faced with upsetting or unexpected situations.</a:t>
            </a:r>
          </a:p>
          <a:p>
            <a:pPr lvl="1"/>
            <a:r>
              <a:rPr lang="en-US" dirty="0"/>
              <a:t>Examples of impulsive behavior?</a:t>
            </a:r>
          </a:p>
          <a:p>
            <a:r>
              <a:rPr lang="en-US" dirty="0"/>
              <a:t>Handling frustration </a:t>
            </a:r>
            <a:r>
              <a:rPr lang="en-US" u="sng" dirty="0"/>
              <a:t>without</a:t>
            </a:r>
            <a:r>
              <a:rPr lang="en-US" dirty="0"/>
              <a:t> an outburst.</a:t>
            </a:r>
          </a:p>
          <a:p>
            <a:r>
              <a:rPr lang="en-US" dirty="0"/>
              <a:t>Calming yourself down when you’re upset.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803" y="2886166"/>
            <a:ext cx="1392034" cy="148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Zones of Regulation – Quick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4 zones: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Blue</a:t>
            </a:r>
            <a:r>
              <a:rPr lang="en-US" dirty="0"/>
              <a:t> –</a:t>
            </a:r>
          </a:p>
          <a:p>
            <a:pPr lvl="2"/>
            <a:r>
              <a:rPr lang="en-US" sz="2400" dirty="0"/>
              <a:t>when you feel sad, tired, sick or bored.</a:t>
            </a:r>
          </a:p>
          <a:p>
            <a:pPr lvl="2"/>
            <a:r>
              <a:rPr lang="en-US" sz="2400" dirty="0"/>
              <a:t>When your brain is moving slowly or sluggishly.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sz="3200" dirty="0">
                <a:solidFill>
                  <a:srgbClr val="00B050"/>
                </a:solidFill>
              </a:rPr>
              <a:t>Green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Calm, happy, focused or content</a:t>
            </a:r>
          </a:p>
          <a:p>
            <a:pPr lvl="2"/>
            <a:r>
              <a:rPr lang="en-US" sz="2400" dirty="0"/>
              <a:t>Being in the green zone shows control</a:t>
            </a:r>
          </a:p>
          <a:p>
            <a:pPr lvl="2"/>
            <a:r>
              <a:rPr lang="en-US" sz="2400" dirty="0"/>
              <a:t>GREEN is the GOAL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727" y="2408916"/>
            <a:ext cx="1199893" cy="1261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553" y="4180478"/>
            <a:ext cx="1502607" cy="192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2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Zones of Regulation – Quick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>
                <a:solidFill>
                  <a:srgbClr val="FFFF00"/>
                </a:solidFill>
              </a:rPr>
              <a:t>Yellow</a:t>
            </a:r>
            <a:r>
              <a:rPr lang="en-US" dirty="0"/>
              <a:t> –</a:t>
            </a:r>
          </a:p>
          <a:p>
            <a:pPr lvl="2"/>
            <a:r>
              <a:rPr lang="en-US" sz="2400" dirty="0"/>
              <a:t>Experiencing stress, frustration, anxiety, excitement, silliness, nervousness.</a:t>
            </a:r>
          </a:p>
          <a:p>
            <a:pPr lvl="2"/>
            <a:r>
              <a:rPr lang="en-US" sz="2400" dirty="0"/>
              <a:t>Starting to lose some control.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Red</a:t>
            </a:r>
            <a:r>
              <a:rPr lang="en-US" sz="3200" dirty="0"/>
              <a:t> </a:t>
            </a:r>
            <a:r>
              <a:rPr lang="en-US" dirty="0"/>
              <a:t>–</a:t>
            </a:r>
          </a:p>
          <a:p>
            <a:pPr lvl="2"/>
            <a:r>
              <a:rPr lang="en-US" sz="2400" dirty="0"/>
              <a:t>Experiencing anger, rage, explosive behavior, panic, terror or elation.</a:t>
            </a:r>
          </a:p>
          <a:p>
            <a:pPr lvl="2"/>
            <a:r>
              <a:rPr lang="en-US" sz="2400" dirty="0"/>
              <a:t>Not being in control of one’s body. 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900" y="2951452"/>
            <a:ext cx="2071253" cy="13783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679" y="5042621"/>
            <a:ext cx="1367703" cy="142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Blue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2800" dirty="0"/>
              <a:t>Eeyore in the Blue Zone</a:t>
            </a:r>
          </a:p>
          <a:p>
            <a:pPr lvl="1"/>
            <a:r>
              <a:rPr lang="en-US" dirty="0">
                <a:hlinkClick r:id="rId2"/>
              </a:rPr>
              <a:t>https://youtu.be/f_bD5SysAMk?list=PLex1ABIduQCn4KrQBHp4EKOXkoAnlGrEH</a:t>
            </a:r>
            <a:r>
              <a:rPr lang="en-US" dirty="0"/>
              <a:t> </a:t>
            </a:r>
          </a:p>
          <a:p>
            <a:r>
              <a:rPr lang="en-US" dirty="0"/>
              <a:t>When were you in the Blue Zone? </a:t>
            </a:r>
          </a:p>
          <a:p>
            <a:pPr lvl="1"/>
            <a:r>
              <a:rPr lang="en-US" dirty="0"/>
              <a:t>How did you feel on the inside?</a:t>
            </a:r>
          </a:p>
          <a:p>
            <a:pPr lvl="1"/>
            <a:r>
              <a:rPr lang="en-US" dirty="0"/>
              <a:t>How can you tell someone else is in the blue zone??</a:t>
            </a:r>
          </a:p>
          <a:p>
            <a:pPr lvl="1"/>
            <a:r>
              <a:rPr lang="en-US" dirty="0"/>
              <a:t>Discuss in groups.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782" y="3089563"/>
            <a:ext cx="2741035" cy="27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40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The Green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Nemo in the Green Zone</a:t>
            </a:r>
          </a:p>
          <a:p>
            <a:r>
              <a:rPr lang="en-US" dirty="0">
                <a:hlinkClick r:id="rId2"/>
              </a:rPr>
              <a:t>https://youtu.be/eWXOurnVTYg?list=PLex1ABIduQCmp1tReZ8quhBBGqb-8NE2S</a:t>
            </a:r>
            <a:endParaRPr lang="en-US" dirty="0"/>
          </a:p>
          <a:p>
            <a:endParaRPr lang="en-US" dirty="0"/>
          </a:p>
          <a:p>
            <a:r>
              <a:rPr lang="en-US" dirty="0"/>
              <a:t>When were you in the Green Zone? </a:t>
            </a:r>
          </a:p>
          <a:p>
            <a:pPr lvl="1"/>
            <a:r>
              <a:rPr lang="en-US" dirty="0"/>
              <a:t>How did you feel on the inside?</a:t>
            </a:r>
          </a:p>
          <a:p>
            <a:pPr lvl="1"/>
            <a:r>
              <a:rPr lang="en-US" dirty="0"/>
              <a:t>How can you tell someone else is in the green zone?</a:t>
            </a:r>
          </a:p>
          <a:p>
            <a:pPr lvl="1"/>
            <a:r>
              <a:rPr lang="en-US" dirty="0"/>
              <a:t>Discuss in groups.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089" y="3633633"/>
            <a:ext cx="2902711" cy="22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5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Yellow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Shrek in the Yellow Zone</a:t>
            </a:r>
          </a:p>
          <a:p>
            <a:r>
              <a:rPr lang="en-US" dirty="0">
                <a:hlinkClick r:id="rId2"/>
              </a:rPr>
              <a:t>https://youtu.be/4vUBsTJYK28?list=PLex1ABIduQClLtwYJAHS_MAIc2ec_OTTn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does a yellow light mean? CAUTION</a:t>
            </a:r>
          </a:p>
          <a:p>
            <a:pPr lvl="1"/>
            <a:r>
              <a:rPr lang="en-US" dirty="0"/>
              <a:t>How do we know when we’re in yellow?</a:t>
            </a:r>
          </a:p>
          <a:p>
            <a:endParaRPr lang="en-US" dirty="0"/>
          </a:p>
          <a:p>
            <a:r>
              <a:rPr lang="en-US" dirty="0"/>
              <a:t>When were you in the Yellow Zone? </a:t>
            </a:r>
          </a:p>
          <a:p>
            <a:pPr lvl="1"/>
            <a:r>
              <a:rPr lang="en-US" dirty="0"/>
              <a:t>How did you feel on the inside?</a:t>
            </a:r>
          </a:p>
          <a:p>
            <a:pPr lvl="1"/>
            <a:r>
              <a:rPr lang="en-US" dirty="0"/>
              <a:t>How can you tell someone else is in the yellow zone?</a:t>
            </a:r>
          </a:p>
          <a:p>
            <a:pPr lvl="1"/>
            <a:r>
              <a:rPr lang="en-US" dirty="0"/>
              <a:t>Discuss in groups.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369" y="3262746"/>
            <a:ext cx="3314707" cy="180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Red 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 (Kung Fu Panda) in the Red Zone</a:t>
            </a:r>
          </a:p>
          <a:p>
            <a:r>
              <a:rPr lang="en-US" dirty="0">
                <a:hlinkClick r:id="rId2"/>
              </a:rPr>
              <a:t>https://youtu.be/GUugDgo9SJ4?list=PLXXlw5bZYnCqtq03LaaeNuxAcHozkUfag</a:t>
            </a:r>
            <a:endParaRPr lang="en-US" dirty="0"/>
          </a:p>
          <a:p>
            <a:endParaRPr lang="en-US" dirty="0"/>
          </a:p>
          <a:p>
            <a:r>
              <a:rPr lang="en-US" dirty="0"/>
              <a:t>When were you in the Red Zone? </a:t>
            </a:r>
          </a:p>
          <a:p>
            <a:pPr lvl="1"/>
            <a:r>
              <a:rPr lang="en-US" dirty="0"/>
              <a:t>How did you feel on the inside?</a:t>
            </a:r>
          </a:p>
          <a:p>
            <a:pPr lvl="1"/>
            <a:r>
              <a:rPr lang="en-US" dirty="0"/>
              <a:t>How can you tell someone else is in the red zone?</a:t>
            </a:r>
          </a:p>
          <a:p>
            <a:pPr lvl="1"/>
            <a:r>
              <a:rPr lang="en-US" dirty="0"/>
              <a:t>Discuss in groups.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881" y="3371418"/>
            <a:ext cx="2651240" cy="280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3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move from Zone to Zone?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possible to move from Zone to Zone?? How?</a:t>
            </a:r>
          </a:p>
          <a:p>
            <a:endParaRPr lang="en-US" dirty="0"/>
          </a:p>
          <a:p>
            <a:r>
              <a:rPr lang="en-US" dirty="0"/>
              <a:t>What are some ideas to help you move Zones?</a:t>
            </a:r>
          </a:p>
          <a:p>
            <a:pPr lvl="1"/>
            <a:r>
              <a:rPr lang="en-US" dirty="0"/>
              <a:t>Brainstorm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385" y="5100638"/>
            <a:ext cx="35337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46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446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Self Management</vt:lpstr>
      <vt:lpstr>What is Self-Regulation?</vt:lpstr>
      <vt:lpstr>Zones of Regulation – Quick overview</vt:lpstr>
      <vt:lpstr>Zones of Regulation – Quick overview</vt:lpstr>
      <vt:lpstr>The Blue Zone</vt:lpstr>
      <vt:lpstr>The Green Zone</vt:lpstr>
      <vt:lpstr>Yellow Zone</vt:lpstr>
      <vt:lpstr>Red Zone</vt:lpstr>
      <vt:lpstr>How do you move from Zone to Zone?</vt:lpstr>
      <vt:lpstr>How can I self-regulate?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Management</dc:title>
  <dc:creator>Yost, Kelly</dc:creator>
  <cp:lastModifiedBy>Smith, Deborah A</cp:lastModifiedBy>
  <cp:revision>6</cp:revision>
  <dcterms:created xsi:type="dcterms:W3CDTF">2017-09-11T22:35:00Z</dcterms:created>
  <dcterms:modified xsi:type="dcterms:W3CDTF">2020-04-03T20:34:55Z</dcterms:modified>
</cp:coreProperties>
</file>